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F8CBAD"/>
    <a:srgbClr val="F4B183"/>
    <a:srgbClr val="54CA8A"/>
    <a:srgbClr val="660066"/>
    <a:srgbClr val="A9D18E"/>
    <a:srgbClr val="3333CC"/>
    <a:srgbClr val="006600"/>
    <a:srgbClr val="A50021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29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8995B-7A11-4F01-B02B-360F33014C9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5AF5-5C0E-405B-B602-7C1422A0F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74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8995B-7A11-4F01-B02B-360F33014C9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5AF5-5C0E-405B-B602-7C1422A0F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1748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8995B-7A11-4F01-B02B-360F33014C9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5AF5-5C0E-405B-B602-7C1422A0F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810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8995B-7A11-4F01-B02B-360F33014C9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5AF5-5C0E-405B-B602-7C1422A0F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001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8995B-7A11-4F01-B02B-360F33014C9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5AF5-5C0E-405B-B602-7C1422A0F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2934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8995B-7A11-4F01-B02B-360F33014C9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5AF5-5C0E-405B-B602-7C1422A0F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87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8995B-7A11-4F01-B02B-360F33014C9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5AF5-5C0E-405B-B602-7C1422A0F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382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8995B-7A11-4F01-B02B-360F33014C9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5AF5-5C0E-405B-B602-7C1422A0F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0631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8995B-7A11-4F01-B02B-360F33014C9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5AF5-5C0E-405B-B602-7C1422A0F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35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8995B-7A11-4F01-B02B-360F33014C9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5AF5-5C0E-405B-B602-7C1422A0F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500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8995B-7A11-4F01-B02B-360F33014C9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5AF5-5C0E-405B-B602-7C1422A0F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966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8995B-7A11-4F01-B02B-360F33014C9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35AF5-5C0E-405B-B602-7C1422A0F3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05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9126C0E-A58D-21C3-6649-A57B72B1B475}"/>
              </a:ext>
            </a:extLst>
          </p:cNvPr>
          <p:cNvSpPr/>
          <p:nvPr/>
        </p:nvSpPr>
        <p:spPr>
          <a:xfrm>
            <a:off x="171267" y="178847"/>
            <a:ext cx="7260047" cy="103341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963C2E5-1014-1282-6307-56ADE750A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248" y="178847"/>
            <a:ext cx="5127177" cy="97711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6313915-18F0-D1AD-8C64-F1646A4A36FF}"/>
              </a:ext>
            </a:extLst>
          </p:cNvPr>
          <p:cNvSpPr txBox="1"/>
          <p:nvPr/>
        </p:nvSpPr>
        <p:spPr>
          <a:xfrm>
            <a:off x="2299063" y="1155963"/>
            <a:ext cx="3004457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TOPIX</a:t>
            </a:r>
            <a:r>
              <a:rPr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＝</a:t>
            </a:r>
            <a:r>
              <a:rPr lang="en-US" altLang="ja-JP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月＝</a:t>
            </a:r>
            <a:endParaRPr kumimoji="1" lang="ja-JP" altLang="en-US" sz="2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2B32B49A-7CAF-65BB-D304-F9C2BDEEC4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" t="22317" b="10393"/>
          <a:stretch>
            <a:fillRect/>
          </a:stretch>
        </p:blipFill>
        <p:spPr bwMode="auto">
          <a:xfrm>
            <a:off x="4492113" y="3509118"/>
            <a:ext cx="26797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C43990E0-BC11-58A9-C3A7-8A9E172301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1"/>
          <a:stretch>
            <a:fillRect/>
          </a:stretch>
        </p:blipFill>
        <p:spPr bwMode="auto">
          <a:xfrm>
            <a:off x="4492113" y="1810270"/>
            <a:ext cx="2679700" cy="171055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B205374-5A13-10F9-923F-B9635B3D7C1F}"/>
              </a:ext>
            </a:extLst>
          </p:cNvPr>
          <p:cNvSpPr txBox="1"/>
          <p:nvPr/>
        </p:nvSpPr>
        <p:spPr>
          <a:xfrm>
            <a:off x="554294" y="1830052"/>
            <a:ext cx="3937819" cy="30623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【夏休み中】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快挙！</a:t>
            </a:r>
            <a:r>
              <a:rPr lang="ja-JP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「第</a:t>
            </a:r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50</a:t>
            </a:r>
            <a:r>
              <a:rPr lang="ja-JP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回全国高等学校総合文化祭（あきた総文</a:t>
            </a:r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2026</a:t>
            </a:r>
            <a:r>
              <a:rPr lang="ja-JP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）将棋部門」兼「第</a:t>
            </a:r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62</a:t>
            </a:r>
            <a:r>
              <a:rPr lang="ja-JP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回全国高等学校将棋選手権大会」決勝トーナメント出場！</a:t>
            </a:r>
            <a:endParaRPr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去る７月３１日、８月１日に、秋田県由利本荘市にて行われた上記大会に、農食環境科学科３年生が北海道代表として個人戦に出場し、見事決勝トーナメントに進出しました！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43838DF-31DF-ADCC-A29F-E2367A27C1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0" b="20341"/>
          <a:stretch>
            <a:fillRect/>
          </a:stretch>
        </p:blipFill>
        <p:spPr bwMode="auto">
          <a:xfrm>
            <a:off x="554294" y="5076347"/>
            <a:ext cx="2850965" cy="1309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69F9CA49-DD23-E37C-576F-E233FCDC32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" t="19987" r="5158" b="21237"/>
          <a:stretch>
            <a:fillRect/>
          </a:stretch>
        </p:blipFill>
        <p:spPr bwMode="auto">
          <a:xfrm>
            <a:off x="4559241" y="6384377"/>
            <a:ext cx="2612572" cy="114953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66DEAFD-42DA-21B0-1FC0-9C4DDE05ABE8}"/>
              </a:ext>
            </a:extLst>
          </p:cNvPr>
          <p:cNvSpPr txBox="1"/>
          <p:nvPr/>
        </p:nvSpPr>
        <p:spPr>
          <a:xfrm>
            <a:off x="554294" y="5089410"/>
            <a:ext cx="6617519" cy="24314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　　　　　　　　　　　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【８月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19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日（水）】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　　　　　　　　　　　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全学年始業礼拝（平和礼拝）・表彰</a:t>
            </a:r>
          </a:p>
          <a:p>
            <a:endParaRPr lang="en-US" altLang="ja-JP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　　　　　　　　　　　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１か月の夏休み明けは、礼拝で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　　　　　　　　　　　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スタートしました。讃美歌の音色に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心を落ち着け、ともに校歌を歌い、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聖書箇所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と奨励から平和に思いを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馳せました。礼拝後は、書道部員、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美術部員の表彰を皆でたたえました。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E48F90BB-58AC-C776-3512-DC585D293D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1" r="6195"/>
          <a:stretch>
            <a:fillRect/>
          </a:stretch>
        </p:blipFill>
        <p:spPr bwMode="auto">
          <a:xfrm>
            <a:off x="4627263" y="7768727"/>
            <a:ext cx="2541147" cy="1968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9679D41-7019-68F9-BCB5-0D1BE91ADA46}"/>
              </a:ext>
            </a:extLst>
          </p:cNvPr>
          <p:cNvSpPr txBox="1"/>
          <p:nvPr/>
        </p:nvSpPr>
        <p:spPr>
          <a:xfrm>
            <a:off x="554294" y="7755664"/>
            <a:ext cx="6617519" cy="258532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【８月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日（金）】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北海道研修③「箱根牧場」</a:t>
            </a: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８月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24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日（月）～集中スクーリング③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が行われ、最終日の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日（金）は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13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人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で箱根牧場を訪れました。</a:t>
            </a: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午前は乳しぼりや小動物とのふれあい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体験を行い、午後は地産地消に関する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講話後に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BBQ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をいただきました。晴天の下で、大自然に触れ、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北海道の短い夏を満喫した一日となりました！</a:t>
            </a:r>
          </a:p>
        </p:txBody>
      </p:sp>
    </p:spTree>
    <p:extLst>
      <p:ext uri="{BB962C8B-B14F-4D97-AF65-F5344CB8AC3E}">
        <p14:creationId xmlns:p14="http://schemas.microsoft.com/office/powerpoint/2010/main" val="1802981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55B30-3FEE-9D22-DD23-47F0471F1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AE70EE7-E861-2244-E5DA-E2BD8867588D}"/>
              </a:ext>
            </a:extLst>
          </p:cNvPr>
          <p:cNvSpPr/>
          <p:nvPr/>
        </p:nvSpPr>
        <p:spPr>
          <a:xfrm>
            <a:off x="171267" y="178847"/>
            <a:ext cx="7260047" cy="103341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CF0E4E2-4CE1-363E-DDB9-814C0B9CF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248" y="178847"/>
            <a:ext cx="5127177" cy="97711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280CE56-B5E9-2992-2853-38FF65583593}"/>
              </a:ext>
            </a:extLst>
          </p:cNvPr>
          <p:cNvSpPr txBox="1"/>
          <p:nvPr/>
        </p:nvSpPr>
        <p:spPr>
          <a:xfrm>
            <a:off x="2299063" y="1155963"/>
            <a:ext cx="3004457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TOPIX</a:t>
            </a:r>
            <a:r>
              <a:rPr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＝</a:t>
            </a:r>
            <a:r>
              <a:rPr lang="en-US" altLang="ja-JP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月＝</a:t>
            </a:r>
            <a:endParaRPr kumimoji="1" lang="ja-JP" altLang="en-US" sz="2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A3D563A-7FE2-62AE-3832-CBD41A2CE0C9}"/>
              </a:ext>
            </a:extLst>
          </p:cNvPr>
          <p:cNvSpPr txBox="1"/>
          <p:nvPr/>
        </p:nvSpPr>
        <p:spPr>
          <a:xfrm>
            <a:off x="457759" y="1782434"/>
            <a:ext cx="6810588" cy="397031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【９月３日（木）】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ココルクえべつボランティア　　　　</a:t>
            </a: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９月３日（木）午後、有志４３名がココルクえべつでのボランティア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活動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参加しました。当日は利用者様に快適に過ごしていただけるよう、心をこめて車椅子清掃や窓ふき、ひまわり畑の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雑草</a:t>
            </a:r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抜きを行いました。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本校の建学の精神である「神を愛し、人を愛し、土を愛する」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を実践できる良い機会となりました！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ED085F4-10E4-2EB1-247B-801FD4FBB106}"/>
              </a:ext>
            </a:extLst>
          </p:cNvPr>
          <p:cNvSpPr txBox="1"/>
          <p:nvPr/>
        </p:nvSpPr>
        <p:spPr>
          <a:xfrm>
            <a:off x="470778" y="6096080"/>
            <a:ext cx="6810588" cy="424731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【９月１６日（水）】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１・２年酪農学園キャンパスツアー</a:t>
            </a: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９月１６日（水）午後に、特別活動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「酪農学園キャンパスツアー」を行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いました。当日は５１名の生徒が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参加しました。各担任の先生引率の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下、酪農学園大学農食環境学群の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それぞれの学類を訪問し、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大学の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教授から大学での研究や学類卒業後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の進路などについて説明を受けました。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通学コースの生徒たちは、対面形式の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指導を受けるにあたり大学教室を利用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していますが、普段の授業とは違った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「大学の研究」に触れることで、視野が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広がり、新たな学びへの興味関心が広がったようでした。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BD7684C-22B0-71B5-4D10-E4DCD4196E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" r="25073"/>
          <a:stretch>
            <a:fillRect/>
          </a:stretch>
        </p:blipFill>
        <p:spPr bwMode="auto">
          <a:xfrm>
            <a:off x="4947814" y="4087288"/>
            <a:ext cx="2333552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BB2611C-742C-DF0D-B81C-7F1C10244A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17640"/>
          <a:stretch>
            <a:fillRect/>
          </a:stretch>
        </p:blipFill>
        <p:spPr bwMode="auto">
          <a:xfrm>
            <a:off x="2689784" y="4099988"/>
            <a:ext cx="2297550" cy="176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C448360-0BB1-FAEF-4048-7049AC3234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8" b="11419"/>
          <a:stretch>
            <a:fillRect/>
          </a:stretch>
        </p:blipFill>
        <p:spPr bwMode="auto">
          <a:xfrm>
            <a:off x="4194873" y="6108780"/>
            <a:ext cx="3073474" cy="17947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86C5E4E-D2EC-877D-C665-35FE8E6774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925" y="7903160"/>
            <a:ext cx="2676422" cy="1949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E1C21EB-48E9-4D75-806F-5728BD7464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60" y="4112688"/>
            <a:ext cx="2353070" cy="176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219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4188</TotalTime>
  <Words>471</Words>
  <Application>Microsoft Office PowerPoint</Application>
  <PresentationFormat>ユーザー設定</PresentationFormat>
  <Paragraphs>50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BIZ UDPゴシック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●獣医・理数コース●</dc:title>
  <dc:creator>福田　憲太郎</dc:creator>
  <cp:lastModifiedBy>憲太郎 福田</cp:lastModifiedBy>
  <cp:revision>353</cp:revision>
  <cp:lastPrinted>2021-04-02T02:07:01Z</cp:lastPrinted>
  <dcterms:created xsi:type="dcterms:W3CDTF">2020-03-10T23:52:45Z</dcterms:created>
  <dcterms:modified xsi:type="dcterms:W3CDTF">2026-10-02T07:49:42Z</dcterms:modified>
</cp:coreProperties>
</file>